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342" r:id="rId5"/>
    <p:sldId id="351" r:id="rId6"/>
    <p:sldId id="352" r:id="rId7"/>
    <p:sldId id="348" r:id="rId8"/>
    <p:sldId id="354" r:id="rId9"/>
    <p:sldId id="353" r:id="rId1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/>
    <p:restoredTop sz="96327"/>
  </p:normalViewPr>
  <p:slideViewPr>
    <p:cSldViewPr snapToGrid="0" snapToObjects="1" showGuides="1">
      <p:cViewPr varScale="1">
        <p:scale>
          <a:sx n="119" d="100"/>
          <a:sy n="119" d="100"/>
        </p:scale>
        <p:origin x="208" y="1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25/02/2024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269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63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YOUR CAR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Anthony Okoli</a:t>
            </a:r>
          </a:p>
          <a:p>
            <a:pPr rtl="0"/>
            <a:r>
              <a:rPr lang="en-GB" dirty="0"/>
              <a:t>Finlay Mackenzie</a:t>
            </a:r>
          </a:p>
          <a:p>
            <a:pPr rtl="0"/>
            <a:r>
              <a:rPr lang="en-GB" dirty="0"/>
              <a:t>Martin Meszaros</a:t>
            </a:r>
          </a:p>
        </p:txBody>
      </p:sp>
      <p:pic>
        <p:nvPicPr>
          <p:cNvPr id="6" name="Picture 5" descr="A logo with white and purple colors&#10;&#10;Description automatically generated">
            <a:extLst>
              <a:ext uri="{FF2B5EF4-FFF2-40B4-BE49-F238E27FC236}">
                <a16:creationId xmlns:a16="http://schemas.microsoft.com/office/drawing/2014/main" id="{74653C8F-AC73-6900-4B66-3267C1E6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757" y="0"/>
            <a:ext cx="5913270" cy="34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Challenge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Adam in the challenge wants to buy his first car</a:t>
            </a:r>
          </a:p>
          <a:p>
            <a:pPr rtl="0"/>
            <a:r>
              <a:rPr lang="en-GB" dirty="0"/>
              <a:t>He doesn’t have enough money, so he is looking for the most cost-effective option on the market</a:t>
            </a:r>
          </a:p>
          <a:p>
            <a:pPr rtl="0"/>
            <a:r>
              <a:rPr lang="en-GB" dirty="0"/>
              <a:t>The problem Adam has might seem small but can be overwhelming and exhausting</a:t>
            </a:r>
          </a:p>
          <a:p>
            <a:pPr rtl="0"/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Our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Using the datasets we were given, we simplified the decision making for Adam by creating a functional Application that…</a:t>
            </a:r>
          </a:p>
          <a:p>
            <a:pPr rtl="0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Analyses the datasets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Provides the best options to fit user’s criteria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/>
              <a:t>Our App is called Your Car Finder</a:t>
            </a:r>
          </a:p>
          <a:p>
            <a:pPr rtl="0"/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Preparing the Data in advance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030" name="Picture 6" descr="Free Two People Discussing Graphs on Printouts Stock Photo">
            <a:extLst>
              <a:ext uri="{FF2B5EF4-FFF2-40B4-BE49-F238E27FC236}">
                <a16:creationId xmlns:a16="http://schemas.microsoft.com/office/drawing/2014/main" id="{3D51D72B-E092-67FD-472E-B4A499354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63" y="1690688"/>
            <a:ext cx="5628407" cy="375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38FF093-7EB6-5871-E212-DAC606BDD99E}"/>
              </a:ext>
            </a:extLst>
          </p:cNvPr>
          <p:cNvSpPr txBox="1">
            <a:spLocks/>
          </p:cNvSpPr>
          <p:nvPr/>
        </p:nvSpPr>
        <p:spPr>
          <a:xfrm>
            <a:off x="6834755" y="1908555"/>
            <a:ext cx="4826536" cy="4124765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Merging datasets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Standardizing entries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34" name="Picture 10" descr="Pandas on Ray - A Library to Make Pandas Faster with Just One Line of Code">
            <a:extLst>
              <a:ext uri="{FF2B5EF4-FFF2-40B4-BE49-F238E27FC236}">
                <a16:creationId xmlns:a16="http://schemas.microsoft.com/office/drawing/2014/main" id="{67472C31-D60F-20EB-2F59-EA6E6DFDD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928" y="5213350"/>
            <a:ext cx="2091286" cy="130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, this open source language has gained popularity worldwide ...">
            <a:extLst>
              <a:ext uri="{FF2B5EF4-FFF2-40B4-BE49-F238E27FC236}">
                <a16:creationId xmlns:a16="http://schemas.microsoft.com/office/drawing/2014/main" id="{43F8B75B-8CE7-BFD6-AAD1-F8A7D9679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927" y="5024389"/>
            <a:ext cx="1309173" cy="13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C5ED304-4B63-921E-EA3B-EB98CAAC38B9}"/>
              </a:ext>
            </a:extLst>
          </p:cNvPr>
          <p:cNvSpPr/>
          <p:nvPr/>
        </p:nvSpPr>
        <p:spPr>
          <a:xfrm>
            <a:off x="6648226" y="4916245"/>
            <a:ext cx="2277815" cy="16750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 descr="Machine Learning with scikit-learn">
            <a:extLst>
              <a:ext uri="{FF2B5EF4-FFF2-40B4-BE49-F238E27FC236}">
                <a16:creationId xmlns:a16="http://schemas.microsoft.com/office/drawing/2014/main" id="{C20B8FA5-12E7-44A8-11C8-46F9AAAB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893" y="5024389"/>
            <a:ext cx="2091286" cy="140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First outcome / Prototype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pic>
        <p:nvPicPr>
          <p:cNvPr id="2052" name="Picture 4" descr="Free Green and Brown Wooden Blocks Stock Photo">
            <a:extLst>
              <a:ext uri="{FF2B5EF4-FFF2-40B4-BE49-F238E27FC236}">
                <a16:creationId xmlns:a16="http://schemas.microsoft.com/office/drawing/2014/main" id="{3BEBFD4C-822A-8CEF-17E8-3519EB95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873" y="1690688"/>
            <a:ext cx="3072261" cy="460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C506D74-8390-4328-0C31-8D175F03C930}"/>
              </a:ext>
            </a:extLst>
          </p:cNvPr>
          <p:cNvSpPr txBox="1">
            <a:spLocks/>
          </p:cNvSpPr>
          <p:nvPr/>
        </p:nvSpPr>
        <p:spPr>
          <a:xfrm>
            <a:off x="412439" y="1854767"/>
            <a:ext cx="7225489" cy="4444312"/>
          </a:xfrm>
          <a:prstGeom prst="rect">
            <a:avLst/>
          </a:prstGeom>
        </p:spPr>
        <p:txBody>
          <a:bodyPr rtlCol="0"/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GB" dirty="0"/>
              <a:t>Fixed results for the general query of guiding the user for first-car buyer on set budget</a:t>
            </a:r>
          </a:p>
          <a:p>
            <a:endParaRPr lang="en-GB" dirty="0"/>
          </a:p>
          <a:p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Once initial goals met, moved onto a more tailored experience giving the user choice </a:t>
            </a:r>
          </a:p>
        </p:txBody>
      </p:sp>
    </p:spTree>
    <p:extLst>
      <p:ext uri="{BB962C8B-B14F-4D97-AF65-F5344CB8AC3E}">
        <p14:creationId xmlns:p14="http://schemas.microsoft.com/office/powerpoint/2010/main" val="1303676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20" name="VideoMP4.mp4">
            <a:hlinkClick r:id="" action="ppaction://media"/>
            <a:extLst>
              <a:ext uri="{FF2B5EF4-FFF2-40B4-BE49-F238E27FC236}">
                <a16:creationId xmlns:a16="http://schemas.microsoft.com/office/drawing/2014/main" id="{4BA60B38-D8F9-25F9-2C97-80C183061E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372" y="126828"/>
            <a:ext cx="10311821" cy="58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2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</TotalTime>
  <Words>148</Words>
  <Application>Microsoft Macintosh PowerPoint</Application>
  <PresentationFormat>Widescreen</PresentationFormat>
  <Paragraphs>38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PowerPoint Presentation</vt:lpstr>
      <vt:lpstr>Introduction</vt:lpstr>
      <vt:lpstr>Our Solution</vt:lpstr>
      <vt:lpstr>Preparing the Data in advance</vt:lpstr>
      <vt:lpstr>First outcome / Prototype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IFINITE LOOPERS</dc:title>
  <dc:creator>ANTHONY OKOLI (2238477)</dc:creator>
  <cp:lastModifiedBy>FINLAY MACKENZIE (1711512)</cp:lastModifiedBy>
  <cp:revision>6</cp:revision>
  <dcterms:created xsi:type="dcterms:W3CDTF">2024-02-25T03:14:27Z</dcterms:created>
  <dcterms:modified xsi:type="dcterms:W3CDTF">2024-02-25T12:28:12Z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